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2" r:id="rId2"/>
    <p:sldId id="256" r:id="rId3"/>
    <p:sldId id="257" r:id="rId4"/>
    <p:sldId id="259" r:id="rId5"/>
    <p:sldId id="258" r:id="rId6"/>
    <p:sldId id="260" r:id="rId7"/>
    <p:sldId id="263" r:id="rId8"/>
    <p:sldId id="264"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71BEFBA-E147-4C50-AC2C-1F4223E3DEAB}" v="378" dt="2022-06-22T22:28:21.2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ura Hayden" userId="f31e3f1d-a32a-4821-805c-0b84fe9c48d7" providerId="ADAL" clId="{671BEFBA-E147-4C50-AC2C-1F4223E3DEAB}"/>
    <pc:docChg chg="undo custSel addSld delSld modSld sldOrd">
      <pc:chgData name="Laura Hayden" userId="f31e3f1d-a32a-4821-805c-0b84fe9c48d7" providerId="ADAL" clId="{671BEFBA-E147-4C50-AC2C-1F4223E3DEAB}" dt="2022-06-23T22:20:44.203" v="1432" actId="1076"/>
      <pc:docMkLst>
        <pc:docMk/>
      </pc:docMkLst>
      <pc:sldChg chg="delSp modSp mod ord">
        <pc:chgData name="Laura Hayden" userId="f31e3f1d-a32a-4821-805c-0b84fe9c48d7" providerId="ADAL" clId="{671BEFBA-E147-4C50-AC2C-1F4223E3DEAB}" dt="2022-06-22T22:28:21.293" v="1410"/>
        <pc:sldMkLst>
          <pc:docMk/>
          <pc:sldMk cId="2987937380" sldId="256"/>
        </pc:sldMkLst>
        <pc:spChg chg="mod">
          <ac:chgData name="Laura Hayden" userId="f31e3f1d-a32a-4821-805c-0b84fe9c48d7" providerId="ADAL" clId="{671BEFBA-E147-4C50-AC2C-1F4223E3DEAB}" dt="2022-06-22T22:28:21.293" v="1410"/>
          <ac:spMkLst>
            <pc:docMk/>
            <pc:sldMk cId="2987937380" sldId="256"/>
            <ac:spMk id="2" creationId="{9BD02FDD-0375-DE4B-ADBE-85824FAA732E}"/>
          </ac:spMkLst>
        </pc:spChg>
        <pc:spChg chg="del mod">
          <ac:chgData name="Laura Hayden" userId="f31e3f1d-a32a-4821-805c-0b84fe9c48d7" providerId="ADAL" clId="{671BEFBA-E147-4C50-AC2C-1F4223E3DEAB}" dt="2022-06-21T21:50:17.124" v="143" actId="478"/>
          <ac:spMkLst>
            <pc:docMk/>
            <pc:sldMk cId="2987937380" sldId="256"/>
            <ac:spMk id="3" creationId="{8EB0BFD8-6671-5150-8857-C7036E9EB560}"/>
          </ac:spMkLst>
        </pc:spChg>
      </pc:sldChg>
      <pc:sldChg chg="modSp mod ord">
        <pc:chgData name="Laura Hayden" userId="f31e3f1d-a32a-4821-805c-0b84fe9c48d7" providerId="ADAL" clId="{671BEFBA-E147-4C50-AC2C-1F4223E3DEAB}" dt="2022-06-22T22:28:21.293" v="1410"/>
        <pc:sldMkLst>
          <pc:docMk/>
          <pc:sldMk cId="655789721" sldId="257"/>
        </pc:sldMkLst>
        <pc:spChg chg="mod">
          <ac:chgData name="Laura Hayden" userId="f31e3f1d-a32a-4821-805c-0b84fe9c48d7" providerId="ADAL" clId="{671BEFBA-E147-4C50-AC2C-1F4223E3DEAB}" dt="2022-06-22T22:28:21.293" v="1410"/>
          <ac:spMkLst>
            <pc:docMk/>
            <pc:sldMk cId="655789721" sldId="257"/>
            <ac:spMk id="2" creationId="{1AFEF040-8FDE-0743-513E-CBA9CA32E3A3}"/>
          </ac:spMkLst>
        </pc:spChg>
        <pc:spChg chg="mod">
          <ac:chgData name="Laura Hayden" userId="f31e3f1d-a32a-4821-805c-0b84fe9c48d7" providerId="ADAL" clId="{671BEFBA-E147-4C50-AC2C-1F4223E3DEAB}" dt="2022-06-22T22:28:21.293" v="1410"/>
          <ac:spMkLst>
            <pc:docMk/>
            <pc:sldMk cId="655789721" sldId="257"/>
            <ac:spMk id="3" creationId="{CE8DD05C-AF2E-7073-1FB6-02DE4CA7F491}"/>
          </ac:spMkLst>
        </pc:spChg>
      </pc:sldChg>
      <pc:sldChg chg="addSp delSp modSp mod">
        <pc:chgData name="Laura Hayden" userId="f31e3f1d-a32a-4821-805c-0b84fe9c48d7" providerId="ADAL" clId="{671BEFBA-E147-4C50-AC2C-1F4223E3DEAB}" dt="2022-06-23T22:20:44.203" v="1432" actId="1076"/>
        <pc:sldMkLst>
          <pc:docMk/>
          <pc:sldMk cId="1943872019" sldId="258"/>
        </pc:sldMkLst>
        <pc:spChg chg="mod">
          <ac:chgData name="Laura Hayden" userId="f31e3f1d-a32a-4821-805c-0b84fe9c48d7" providerId="ADAL" clId="{671BEFBA-E147-4C50-AC2C-1F4223E3DEAB}" dt="2022-06-22T22:17:24.724" v="1315"/>
          <ac:spMkLst>
            <pc:docMk/>
            <pc:sldMk cId="1943872019" sldId="258"/>
            <ac:spMk id="4" creationId="{6169FD91-A436-A048-1821-725277581079}"/>
          </ac:spMkLst>
        </pc:spChg>
        <pc:spChg chg="add del mod">
          <ac:chgData name="Laura Hayden" userId="f31e3f1d-a32a-4821-805c-0b84fe9c48d7" providerId="ADAL" clId="{671BEFBA-E147-4C50-AC2C-1F4223E3DEAB}" dt="2022-06-22T22:09:10.316" v="1188"/>
          <ac:spMkLst>
            <pc:docMk/>
            <pc:sldMk cId="1943872019" sldId="258"/>
            <ac:spMk id="6" creationId="{6D0A8944-3692-5A60-FFE7-94B48E198C8D}"/>
          </ac:spMkLst>
        </pc:spChg>
        <pc:spChg chg="add mod">
          <ac:chgData name="Laura Hayden" userId="f31e3f1d-a32a-4821-805c-0b84fe9c48d7" providerId="ADAL" clId="{671BEFBA-E147-4C50-AC2C-1F4223E3DEAB}" dt="2022-06-22T22:18:13.842" v="1337" actId="1076"/>
          <ac:spMkLst>
            <pc:docMk/>
            <pc:sldMk cId="1943872019" sldId="258"/>
            <ac:spMk id="7" creationId="{F4078DB2-8F7E-06B3-05C8-9586155F5F16}"/>
          </ac:spMkLst>
        </pc:spChg>
        <pc:picChg chg="mod">
          <ac:chgData name="Laura Hayden" userId="f31e3f1d-a32a-4821-805c-0b84fe9c48d7" providerId="ADAL" clId="{671BEFBA-E147-4C50-AC2C-1F4223E3DEAB}" dt="2022-06-23T22:20:44.203" v="1432" actId="1076"/>
          <ac:picMkLst>
            <pc:docMk/>
            <pc:sldMk cId="1943872019" sldId="258"/>
            <ac:picMk id="5" creationId="{2F3E419B-79B9-F545-A502-E400BA279139}"/>
          </ac:picMkLst>
        </pc:picChg>
      </pc:sldChg>
      <pc:sldChg chg="addSp delSp modSp mod setBg delDesignElem">
        <pc:chgData name="Laura Hayden" userId="f31e3f1d-a32a-4821-805c-0b84fe9c48d7" providerId="ADAL" clId="{671BEFBA-E147-4C50-AC2C-1F4223E3DEAB}" dt="2022-06-22T22:28:11.119" v="1407"/>
        <pc:sldMkLst>
          <pc:docMk/>
          <pc:sldMk cId="3569595674" sldId="259"/>
        </pc:sldMkLst>
        <pc:spChg chg="mod">
          <ac:chgData name="Laura Hayden" userId="f31e3f1d-a32a-4821-805c-0b84fe9c48d7" providerId="ADAL" clId="{671BEFBA-E147-4C50-AC2C-1F4223E3DEAB}" dt="2022-06-22T22:27:26.164" v="1402" actId="26606"/>
          <ac:spMkLst>
            <pc:docMk/>
            <pc:sldMk cId="3569595674" sldId="259"/>
            <ac:spMk id="2" creationId="{332F6ECA-DD78-665E-EB87-542BF057CF7D}"/>
          </ac:spMkLst>
        </pc:spChg>
        <pc:spChg chg="add del mod">
          <ac:chgData name="Laura Hayden" userId="f31e3f1d-a32a-4821-805c-0b84fe9c48d7" providerId="ADAL" clId="{671BEFBA-E147-4C50-AC2C-1F4223E3DEAB}" dt="2022-06-22T22:21:56.642" v="1342" actId="478"/>
          <ac:spMkLst>
            <pc:docMk/>
            <pc:sldMk cId="3569595674" sldId="259"/>
            <ac:spMk id="3" creationId="{43F9664E-5BB0-2C6B-B7C3-4D71EEAA30A8}"/>
          </ac:spMkLst>
        </pc:spChg>
        <pc:spChg chg="add mod">
          <ac:chgData name="Laura Hayden" userId="f31e3f1d-a32a-4821-805c-0b84fe9c48d7" providerId="ADAL" clId="{671BEFBA-E147-4C50-AC2C-1F4223E3DEAB}" dt="2022-06-22T22:27:26.164" v="1402" actId="26606"/>
          <ac:spMkLst>
            <pc:docMk/>
            <pc:sldMk cId="3569595674" sldId="259"/>
            <ac:spMk id="4" creationId="{9C620D51-5BBF-0F87-7CF3-076CEFA8737C}"/>
          </ac:spMkLst>
        </pc:spChg>
        <pc:spChg chg="add del">
          <ac:chgData name="Laura Hayden" userId="f31e3f1d-a32a-4821-805c-0b84fe9c48d7" providerId="ADAL" clId="{671BEFBA-E147-4C50-AC2C-1F4223E3DEAB}" dt="2022-06-22T22:28:11.119" v="1407"/>
          <ac:spMkLst>
            <pc:docMk/>
            <pc:sldMk cId="3569595674" sldId="259"/>
            <ac:spMk id="1035" creationId="{DC3B8C6B-63CA-4384-8059-2036BE520277}"/>
          </ac:spMkLst>
        </pc:spChg>
        <pc:spChg chg="add del">
          <ac:chgData name="Laura Hayden" userId="f31e3f1d-a32a-4821-805c-0b84fe9c48d7" providerId="ADAL" clId="{671BEFBA-E147-4C50-AC2C-1F4223E3DEAB}" dt="2022-06-22T22:28:11.119" v="1407"/>
          <ac:spMkLst>
            <pc:docMk/>
            <pc:sldMk cId="3569595674" sldId="259"/>
            <ac:spMk id="1037" creationId="{C71B03AA-C0EB-4104-84F8-E1AB8BFBEF60}"/>
          </ac:spMkLst>
        </pc:spChg>
        <pc:picChg chg="mod">
          <ac:chgData name="Laura Hayden" userId="f31e3f1d-a32a-4821-805c-0b84fe9c48d7" providerId="ADAL" clId="{671BEFBA-E147-4C50-AC2C-1F4223E3DEAB}" dt="2022-06-22T22:27:26.164" v="1402" actId="26606"/>
          <ac:picMkLst>
            <pc:docMk/>
            <pc:sldMk cId="3569595674" sldId="259"/>
            <ac:picMk id="1026" creationId="{A9F4E618-2AAC-4C7C-E6EE-E46204EE2476}"/>
          </ac:picMkLst>
        </pc:picChg>
        <pc:picChg chg="add del">
          <ac:chgData name="Laura Hayden" userId="f31e3f1d-a32a-4821-805c-0b84fe9c48d7" providerId="ADAL" clId="{671BEFBA-E147-4C50-AC2C-1F4223E3DEAB}" dt="2022-06-22T22:28:11.119" v="1407"/>
          <ac:picMkLst>
            <pc:docMk/>
            <pc:sldMk cId="3569595674" sldId="259"/>
            <ac:picMk id="1031" creationId="{22790EC5-ACA7-4536-8066-B60199F3C6DF}"/>
          </ac:picMkLst>
        </pc:picChg>
        <pc:picChg chg="add del">
          <ac:chgData name="Laura Hayden" userId="f31e3f1d-a32a-4821-805c-0b84fe9c48d7" providerId="ADAL" clId="{671BEFBA-E147-4C50-AC2C-1F4223E3DEAB}" dt="2022-06-22T22:28:11.119" v="1407"/>
          <ac:picMkLst>
            <pc:docMk/>
            <pc:sldMk cId="3569595674" sldId="259"/>
            <ac:picMk id="1033" creationId="{5F86BEAF-FD24-4827-AD37-6785EBC9C2A8}"/>
          </ac:picMkLst>
        </pc:picChg>
        <pc:picChg chg="add del">
          <ac:chgData name="Laura Hayden" userId="f31e3f1d-a32a-4821-805c-0b84fe9c48d7" providerId="ADAL" clId="{671BEFBA-E147-4C50-AC2C-1F4223E3DEAB}" dt="2022-06-22T22:28:11.119" v="1407"/>
          <ac:picMkLst>
            <pc:docMk/>
            <pc:sldMk cId="3569595674" sldId="259"/>
            <ac:picMk id="1039" creationId="{09C2B723-6C2F-49DE-A429-50BDFD1ADB45}"/>
          </ac:picMkLst>
        </pc:picChg>
      </pc:sldChg>
      <pc:sldChg chg="addSp delSp modSp mod setBg">
        <pc:chgData name="Laura Hayden" userId="f31e3f1d-a32a-4821-805c-0b84fe9c48d7" providerId="ADAL" clId="{671BEFBA-E147-4C50-AC2C-1F4223E3DEAB}" dt="2022-06-22T22:33:45.038" v="1431" actId="313"/>
        <pc:sldMkLst>
          <pc:docMk/>
          <pc:sldMk cId="3341440905" sldId="260"/>
        </pc:sldMkLst>
        <pc:spChg chg="mod">
          <ac:chgData name="Laura Hayden" userId="f31e3f1d-a32a-4821-805c-0b84fe9c48d7" providerId="ADAL" clId="{671BEFBA-E147-4C50-AC2C-1F4223E3DEAB}" dt="2022-06-22T22:33:45.038" v="1431" actId="313"/>
          <ac:spMkLst>
            <pc:docMk/>
            <pc:sldMk cId="3341440905" sldId="260"/>
            <ac:spMk id="2" creationId="{8423968C-0576-39D5-6F22-B5633ECCF554}"/>
          </ac:spMkLst>
        </pc:spChg>
        <pc:spChg chg="mod">
          <ac:chgData name="Laura Hayden" userId="f31e3f1d-a32a-4821-805c-0b84fe9c48d7" providerId="ADAL" clId="{671BEFBA-E147-4C50-AC2C-1F4223E3DEAB}" dt="2022-06-22T22:04:58.050" v="1157" actId="14100"/>
          <ac:spMkLst>
            <pc:docMk/>
            <pc:sldMk cId="3341440905" sldId="260"/>
            <ac:spMk id="4" creationId="{1F34461A-D3D6-7D53-4AF6-1EEE2C23437D}"/>
          </ac:spMkLst>
        </pc:spChg>
        <pc:spChg chg="add mod">
          <ac:chgData name="Laura Hayden" userId="f31e3f1d-a32a-4821-805c-0b84fe9c48d7" providerId="ADAL" clId="{671BEFBA-E147-4C50-AC2C-1F4223E3DEAB}" dt="2022-06-22T22:09:10.664" v="1189" actId="1076"/>
          <ac:spMkLst>
            <pc:docMk/>
            <pc:sldMk cId="3341440905" sldId="260"/>
            <ac:spMk id="5" creationId="{C0DF0EF2-2B10-1619-E7EF-89D1710A1368}"/>
          </ac:spMkLst>
        </pc:spChg>
        <pc:picChg chg="mod">
          <ac:chgData name="Laura Hayden" userId="f31e3f1d-a32a-4821-805c-0b84fe9c48d7" providerId="ADAL" clId="{671BEFBA-E147-4C50-AC2C-1F4223E3DEAB}" dt="2022-06-22T22:28:19.074" v="1409" actId="14100"/>
          <ac:picMkLst>
            <pc:docMk/>
            <pc:sldMk cId="3341440905" sldId="260"/>
            <ac:picMk id="2050" creationId="{D7A0E96D-AEEC-E0CC-0D4D-030C5A4C5DFE}"/>
          </ac:picMkLst>
        </pc:picChg>
        <pc:picChg chg="del">
          <ac:chgData name="Laura Hayden" userId="f31e3f1d-a32a-4821-805c-0b84fe9c48d7" providerId="ADAL" clId="{671BEFBA-E147-4C50-AC2C-1F4223E3DEAB}" dt="2022-06-21T22:04:31.003" v="754" actId="21"/>
          <ac:picMkLst>
            <pc:docMk/>
            <pc:sldMk cId="3341440905" sldId="260"/>
            <ac:picMk id="2052" creationId="{3595A9D2-EE4F-A488-B45D-BA6E6FC70798}"/>
          </ac:picMkLst>
        </pc:picChg>
      </pc:sldChg>
      <pc:sldChg chg="addSp delSp modSp new del mod ord">
        <pc:chgData name="Laura Hayden" userId="f31e3f1d-a32a-4821-805c-0b84fe9c48d7" providerId="ADAL" clId="{671BEFBA-E147-4C50-AC2C-1F4223E3DEAB}" dt="2022-06-22T21:53:02.560" v="899" actId="47"/>
        <pc:sldMkLst>
          <pc:docMk/>
          <pc:sldMk cId="2753291943" sldId="261"/>
        </pc:sldMkLst>
        <pc:spChg chg="del">
          <ac:chgData name="Laura Hayden" userId="f31e3f1d-a32a-4821-805c-0b84fe9c48d7" providerId="ADAL" clId="{671BEFBA-E147-4C50-AC2C-1F4223E3DEAB}" dt="2022-06-21T21:48:07.192" v="126" actId="478"/>
          <ac:spMkLst>
            <pc:docMk/>
            <pc:sldMk cId="2753291943" sldId="261"/>
            <ac:spMk id="2" creationId="{7F9637E8-ED98-0A54-9AAD-D129A55F3619}"/>
          </ac:spMkLst>
        </pc:spChg>
        <pc:spChg chg="del">
          <ac:chgData name="Laura Hayden" userId="f31e3f1d-a32a-4821-805c-0b84fe9c48d7" providerId="ADAL" clId="{671BEFBA-E147-4C50-AC2C-1F4223E3DEAB}" dt="2022-06-21T21:48:04.704" v="125"/>
          <ac:spMkLst>
            <pc:docMk/>
            <pc:sldMk cId="2753291943" sldId="261"/>
            <ac:spMk id="3" creationId="{FCD17C88-A06E-167E-9C4C-D4B94303DE6D}"/>
          </ac:spMkLst>
        </pc:spChg>
        <pc:picChg chg="add mod">
          <ac:chgData name="Laura Hayden" userId="f31e3f1d-a32a-4821-805c-0b84fe9c48d7" providerId="ADAL" clId="{671BEFBA-E147-4C50-AC2C-1F4223E3DEAB}" dt="2022-06-21T21:48:14.391" v="128" actId="1076"/>
          <ac:picMkLst>
            <pc:docMk/>
            <pc:sldMk cId="2753291943" sldId="261"/>
            <ac:picMk id="3074" creationId="{1334932D-C77B-6AB7-747C-09A92E8220DA}"/>
          </ac:picMkLst>
        </pc:picChg>
      </pc:sldChg>
      <pc:sldChg chg="addSp modSp new mod ord">
        <pc:chgData name="Laura Hayden" userId="f31e3f1d-a32a-4821-805c-0b84fe9c48d7" providerId="ADAL" clId="{671BEFBA-E147-4C50-AC2C-1F4223E3DEAB}" dt="2022-06-22T22:28:21.293" v="1410"/>
        <pc:sldMkLst>
          <pc:docMk/>
          <pc:sldMk cId="3882355730" sldId="262"/>
        </pc:sldMkLst>
        <pc:spChg chg="mod">
          <ac:chgData name="Laura Hayden" userId="f31e3f1d-a32a-4821-805c-0b84fe9c48d7" providerId="ADAL" clId="{671BEFBA-E147-4C50-AC2C-1F4223E3DEAB}" dt="2022-06-22T22:28:21.293" v="1410"/>
          <ac:spMkLst>
            <pc:docMk/>
            <pc:sldMk cId="3882355730" sldId="262"/>
            <ac:spMk id="2" creationId="{C2720F34-170C-E850-D0D0-23EB41151621}"/>
          </ac:spMkLst>
        </pc:spChg>
        <pc:spChg chg="mod">
          <ac:chgData name="Laura Hayden" userId="f31e3f1d-a32a-4821-805c-0b84fe9c48d7" providerId="ADAL" clId="{671BEFBA-E147-4C50-AC2C-1F4223E3DEAB}" dt="2022-06-21T22:03:51.783" v="752" actId="1035"/>
          <ac:spMkLst>
            <pc:docMk/>
            <pc:sldMk cId="3882355730" sldId="262"/>
            <ac:spMk id="3" creationId="{85BA1319-95CD-1764-E7C5-3F90E34EF2A4}"/>
          </ac:spMkLst>
        </pc:spChg>
        <pc:picChg chg="add mod">
          <ac:chgData name="Laura Hayden" userId="f31e3f1d-a32a-4821-805c-0b84fe9c48d7" providerId="ADAL" clId="{671BEFBA-E147-4C50-AC2C-1F4223E3DEAB}" dt="2022-06-21T22:03:39.172" v="728" actId="1035"/>
          <ac:picMkLst>
            <pc:docMk/>
            <pc:sldMk cId="3882355730" sldId="262"/>
            <ac:picMk id="4098" creationId="{4EFABC8E-4214-1EC8-8A4D-98E4829FDC6E}"/>
          </ac:picMkLst>
        </pc:picChg>
      </pc:sldChg>
      <pc:sldChg chg="addSp delSp modSp new mod setBg delDesignElem">
        <pc:chgData name="Laura Hayden" userId="f31e3f1d-a32a-4821-805c-0b84fe9c48d7" providerId="ADAL" clId="{671BEFBA-E147-4C50-AC2C-1F4223E3DEAB}" dt="2022-06-22T22:26:04.254" v="1394"/>
        <pc:sldMkLst>
          <pc:docMk/>
          <pc:sldMk cId="3374355851" sldId="263"/>
        </pc:sldMkLst>
        <pc:spChg chg="mod ord">
          <ac:chgData name="Laura Hayden" userId="f31e3f1d-a32a-4821-805c-0b84fe9c48d7" providerId="ADAL" clId="{671BEFBA-E147-4C50-AC2C-1F4223E3DEAB}" dt="2022-06-22T22:25:46.631" v="1391" actId="26606"/>
          <ac:spMkLst>
            <pc:docMk/>
            <pc:sldMk cId="3374355851" sldId="263"/>
            <ac:spMk id="2" creationId="{5D6A2045-C662-4708-8ACA-253A8A460845}"/>
          </ac:spMkLst>
        </pc:spChg>
        <pc:spChg chg="del mod">
          <ac:chgData name="Laura Hayden" userId="f31e3f1d-a32a-4821-805c-0b84fe9c48d7" providerId="ADAL" clId="{671BEFBA-E147-4C50-AC2C-1F4223E3DEAB}" dt="2022-06-21T22:05:12.037" v="872" actId="478"/>
          <ac:spMkLst>
            <pc:docMk/>
            <pc:sldMk cId="3374355851" sldId="263"/>
            <ac:spMk id="3" creationId="{B95E4483-6347-C869-BD93-2E2CEFB64447}"/>
          </ac:spMkLst>
        </pc:spChg>
        <pc:spChg chg="add mod">
          <ac:chgData name="Laura Hayden" userId="f31e3f1d-a32a-4821-805c-0b84fe9c48d7" providerId="ADAL" clId="{671BEFBA-E147-4C50-AC2C-1F4223E3DEAB}" dt="2022-06-22T22:25:46.631" v="1391" actId="26606"/>
          <ac:spMkLst>
            <pc:docMk/>
            <pc:sldMk cId="3374355851" sldId="263"/>
            <ac:spMk id="5" creationId="{3D7CB3A0-63A1-1D51-7D31-FF126E5E713A}"/>
          </ac:spMkLst>
        </pc:spChg>
        <pc:spChg chg="add del">
          <ac:chgData name="Laura Hayden" userId="f31e3f1d-a32a-4821-805c-0b84fe9c48d7" providerId="ADAL" clId="{671BEFBA-E147-4C50-AC2C-1F4223E3DEAB}" dt="2022-06-22T22:26:04.254" v="1394"/>
          <ac:spMkLst>
            <pc:docMk/>
            <pc:sldMk cId="3374355851" sldId="263"/>
            <ac:spMk id="10" creationId="{DC3B8C6B-63CA-4384-8059-2036BE520277}"/>
          </ac:spMkLst>
        </pc:spChg>
        <pc:spChg chg="add del">
          <ac:chgData name="Laura Hayden" userId="f31e3f1d-a32a-4821-805c-0b84fe9c48d7" providerId="ADAL" clId="{671BEFBA-E147-4C50-AC2C-1F4223E3DEAB}" dt="2022-06-22T22:26:04.254" v="1394"/>
          <ac:spMkLst>
            <pc:docMk/>
            <pc:sldMk cId="3374355851" sldId="263"/>
            <ac:spMk id="12" creationId="{C71B03AA-C0EB-4104-84F8-E1AB8BFBEF60}"/>
          </ac:spMkLst>
        </pc:spChg>
        <pc:picChg chg="add mod">
          <ac:chgData name="Laura Hayden" userId="f31e3f1d-a32a-4821-805c-0b84fe9c48d7" providerId="ADAL" clId="{671BEFBA-E147-4C50-AC2C-1F4223E3DEAB}" dt="2022-06-22T22:25:46.631" v="1391" actId="26606"/>
          <ac:picMkLst>
            <pc:docMk/>
            <pc:sldMk cId="3374355851" sldId="263"/>
            <ac:picMk id="4" creationId="{C7596E87-E4E0-5736-FE70-52F185ACD8A4}"/>
          </ac:picMkLst>
        </pc:picChg>
        <pc:picChg chg="add del">
          <ac:chgData name="Laura Hayden" userId="f31e3f1d-a32a-4821-805c-0b84fe9c48d7" providerId="ADAL" clId="{671BEFBA-E147-4C50-AC2C-1F4223E3DEAB}" dt="2022-06-22T22:26:04.254" v="1394"/>
          <ac:picMkLst>
            <pc:docMk/>
            <pc:sldMk cId="3374355851" sldId="263"/>
            <ac:picMk id="14" creationId="{09C2B723-6C2F-49DE-A429-50BDFD1ADB45}"/>
          </ac:picMkLst>
        </pc:picChg>
      </pc:sldChg>
      <pc:sldChg chg="addSp modSp new mod ord">
        <pc:chgData name="Laura Hayden" userId="f31e3f1d-a32a-4821-805c-0b84fe9c48d7" providerId="ADAL" clId="{671BEFBA-E147-4C50-AC2C-1F4223E3DEAB}" dt="2022-06-22T22:32:46.263" v="1430" actId="113"/>
        <pc:sldMkLst>
          <pc:docMk/>
          <pc:sldMk cId="4293814409" sldId="264"/>
        </pc:sldMkLst>
        <pc:spChg chg="mod">
          <ac:chgData name="Laura Hayden" userId="f31e3f1d-a32a-4821-805c-0b84fe9c48d7" providerId="ADAL" clId="{671BEFBA-E147-4C50-AC2C-1F4223E3DEAB}" dt="2022-06-22T22:29:04.461" v="1429" actId="1076"/>
          <ac:spMkLst>
            <pc:docMk/>
            <pc:sldMk cId="4293814409" sldId="264"/>
            <ac:spMk id="2" creationId="{9406C5CF-5098-133D-6272-F8301547A3C8}"/>
          </ac:spMkLst>
        </pc:spChg>
        <pc:spChg chg="mod">
          <ac:chgData name="Laura Hayden" userId="f31e3f1d-a32a-4821-805c-0b84fe9c48d7" providerId="ADAL" clId="{671BEFBA-E147-4C50-AC2C-1F4223E3DEAB}" dt="2022-06-22T22:32:46.263" v="1430" actId="113"/>
          <ac:spMkLst>
            <pc:docMk/>
            <pc:sldMk cId="4293814409" sldId="264"/>
            <ac:spMk id="3" creationId="{848AF345-9A00-6949-A5F9-161097355A59}"/>
          </ac:spMkLst>
        </pc:spChg>
        <pc:picChg chg="add mod">
          <ac:chgData name="Laura Hayden" userId="f31e3f1d-a32a-4821-805c-0b84fe9c48d7" providerId="ADAL" clId="{671BEFBA-E147-4C50-AC2C-1F4223E3DEAB}" dt="2022-06-22T21:47:18.382" v="896" actId="1076"/>
          <ac:picMkLst>
            <pc:docMk/>
            <pc:sldMk cId="4293814409" sldId="264"/>
            <ac:picMk id="5122" creationId="{40F35BB0-8D61-F622-2251-60DE48517F6D}"/>
          </ac:picMkLst>
        </pc:picChg>
      </pc:sldChg>
    </pc:docChg>
  </pc:docChgLst>
</pc:chgInfo>
</file>

<file path=ppt/media/image1.png>
</file>

<file path=ppt/media/image2.png>
</file>

<file path=ppt/media/image3.png>
</file>

<file path=ppt/media/image4.png>
</file>

<file path=ppt/media/image5.jpe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BAF05FA-530B-4C34-83A1-79277A42B89E}"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D4BCC3-85CA-4C43-9AE8-1F49342DAB9F}" type="slidenum">
              <a:rPr lang="en-US" smtClean="0"/>
              <a:t>‹#›</a:t>
            </a:fld>
            <a:endParaRPr lang="en-US"/>
          </a:p>
        </p:txBody>
      </p:sp>
    </p:spTree>
    <p:extLst>
      <p:ext uri="{BB962C8B-B14F-4D97-AF65-F5344CB8AC3E}">
        <p14:creationId xmlns:p14="http://schemas.microsoft.com/office/powerpoint/2010/main" val="22721734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AF05FA-530B-4C34-83A1-79277A42B89E}" type="datetimeFigureOut">
              <a:rPr lang="en-US" smtClean="0"/>
              <a:t>6/20/2022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D4BCC3-85CA-4C43-9AE8-1F49342DAB9F}" type="slidenum">
              <a:rPr lang="en-US" smtClean="0"/>
              <a:t>‹#›</a:t>
            </a:fld>
            <a:endParaRPr lang="en-US"/>
          </a:p>
        </p:txBody>
      </p:sp>
    </p:spTree>
    <p:extLst>
      <p:ext uri="{BB962C8B-B14F-4D97-AF65-F5344CB8AC3E}">
        <p14:creationId xmlns:p14="http://schemas.microsoft.com/office/powerpoint/2010/main" val="11047777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AF05FA-530B-4C34-83A1-79277A42B89E}" type="datetimeFigureOut">
              <a:rPr lang="en-US" smtClean="0"/>
              <a:t>6/20/2022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D4BCC3-85CA-4C43-9AE8-1F49342DAB9F}" type="slidenum">
              <a:rPr lang="en-US" smtClean="0"/>
              <a:t>‹#›</a:t>
            </a:fld>
            <a:endParaRPr lang="en-US"/>
          </a:p>
        </p:txBody>
      </p:sp>
    </p:spTree>
    <p:extLst>
      <p:ext uri="{BB962C8B-B14F-4D97-AF65-F5344CB8AC3E}">
        <p14:creationId xmlns:p14="http://schemas.microsoft.com/office/powerpoint/2010/main" val="11316899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AF05FA-530B-4C34-83A1-79277A42B89E}" type="datetimeFigureOut">
              <a:rPr lang="en-US" smtClean="0"/>
              <a:t>6/20/2022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D4BCC3-85CA-4C43-9AE8-1F49342DAB9F}" type="slidenum">
              <a:rPr lang="en-US" smtClean="0"/>
              <a:t>‹#›</a:t>
            </a:fld>
            <a:endParaRPr lang="en-US"/>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3198384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AF05FA-530B-4C34-83A1-79277A42B89E}" type="datetimeFigureOut">
              <a:rPr lang="en-US" smtClean="0"/>
              <a:t>6/20/2022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D4BCC3-85CA-4C43-9AE8-1F49342DAB9F}" type="slidenum">
              <a:rPr lang="en-US" smtClean="0"/>
              <a:t>‹#›</a:t>
            </a:fld>
            <a:endParaRPr lang="en-US"/>
          </a:p>
        </p:txBody>
      </p:sp>
    </p:spTree>
    <p:extLst>
      <p:ext uri="{BB962C8B-B14F-4D97-AF65-F5344CB8AC3E}">
        <p14:creationId xmlns:p14="http://schemas.microsoft.com/office/powerpoint/2010/main" val="31178723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BAF05FA-530B-4C34-83A1-79277A42B89E}" type="datetimeFigureOut">
              <a:rPr lang="en-US" smtClean="0"/>
              <a:t>6/20/2022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AD4BCC3-85CA-4C43-9AE8-1F49342DAB9F}" type="slidenum">
              <a:rPr lang="en-US" smtClean="0"/>
              <a:t>‹#›</a:t>
            </a:fld>
            <a:endParaRPr lang="en-US"/>
          </a:p>
        </p:txBody>
      </p:sp>
    </p:spTree>
    <p:extLst>
      <p:ext uri="{BB962C8B-B14F-4D97-AF65-F5344CB8AC3E}">
        <p14:creationId xmlns:p14="http://schemas.microsoft.com/office/powerpoint/2010/main" val="18987515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BAF05FA-530B-4C34-83A1-79277A42B89E}" type="datetimeFigureOut">
              <a:rPr lang="en-US" smtClean="0"/>
              <a:t>6/20/2022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AD4BCC3-85CA-4C43-9AE8-1F49342DAB9F}" type="slidenum">
              <a:rPr lang="en-US" smtClean="0"/>
              <a:t>‹#›</a:t>
            </a:fld>
            <a:endParaRPr lang="en-US"/>
          </a:p>
        </p:txBody>
      </p:sp>
    </p:spTree>
    <p:extLst>
      <p:ext uri="{BB962C8B-B14F-4D97-AF65-F5344CB8AC3E}">
        <p14:creationId xmlns:p14="http://schemas.microsoft.com/office/powerpoint/2010/main" val="34447444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BAF05FA-530B-4C34-83A1-79277A42B89E}"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D4BCC3-85CA-4C43-9AE8-1F49342DAB9F}" type="slidenum">
              <a:rPr lang="en-US" smtClean="0"/>
              <a:t>‹#›</a:t>
            </a:fld>
            <a:endParaRPr lang="en-US"/>
          </a:p>
        </p:txBody>
      </p:sp>
    </p:spTree>
    <p:extLst>
      <p:ext uri="{BB962C8B-B14F-4D97-AF65-F5344CB8AC3E}">
        <p14:creationId xmlns:p14="http://schemas.microsoft.com/office/powerpoint/2010/main" val="35750833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BAF05FA-530B-4C34-83A1-79277A42B89E}"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D4BCC3-85CA-4C43-9AE8-1F49342DAB9F}" type="slidenum">
              <a:rPr lang="en-US" smtClean="0"/>
              <a:t>‹#›</a:t>
            </a:fld>
            <a:endParaRPr lang="en-US"/>
          </a:p>
        </p:txBody>
      </p:sp>
    </p:spTree>
    <p:extLst>
      <p:ext uri="{BB962C8B-B14F-4D97-AF65-F5344CB8AC3E}">
        <p14:creationId xmlns:p14="http://schemas.microsoft.com/office/powerpoint/2010/main" val="155308325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8E3A1-460A-7603-A489-CF74943B52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4F5D96-F77C-866A-CA81-F065EA076EF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0DD346-B8BF-A562-D0FD-701F6D0B2058}"/>
              </a:ext>
            </a:extLst>
          </p:cNvPr>
          <p:cNvSpPr>
            <a:spLocks noGrp="1"/>
          </p:cNvSpPr>
          <p:nvPr>
            <p:ph type="dt" sz="half" idx="10"/>
          </p:nvPr>
        </p:nvSpPr>
        <p:spPr/>
        <p:txBody>
          <a:bodyPr/>
          <a:lstStyle/>
          <a:p>
            <a:fld id="{DBAF05FA-530B-4C34-83A1-79277A42B89E}" type="datetimeFigureOut">
              <a:rPr lang="en-US" smtClean="0"/>
              <a:t>6/20/2022</a:t>
            </a:fld>
            <a:endParaRPr lang="en-US"/>
          </a:p>
        </p:txBody>
      </p:sp>
      <p:sp>
        <p:nvSpPr>
          <p:cNvPr id="5" name="Footer Placeholder 4">
            <a:extLst>
              <a:ext uri="{FF2B5EF4-FFF2-40B4-BE49-F238E27FC236}">
                <a16:creationId xmlns:a16="http://schemas.microsoft.com/office/drawing/2014/main" id="{963877C6-DF9D-9CC8-4399-D69C0AF3BB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0C5B68-4C11-D216-BBB0-08D33D93F927}"/>
              </a:ext>
            </a:extLst>
          </p:cNvPr>
          <p:cNvSpPr>
            <a:spLocks noGrp="1"/>
          </p:cNvSpPr>
          <p:nvPr>
            <p:ph type="sldNum" sz="quarter" idx="12"/>
          </p:nvPr>
        </p:nvSpPr>
        <p:spPr/>
        <p:txBody>
          <a:bodyPr/>
          <a:lstStyle/>
          <a:p>
            <a:fld id="{FAD4BCC3-85CA-4C43-9AE8-1F49342DAB9F}" type="slidenum">
              <a:rPr lang="en-US" smtClean="0"/>
              <a:t>‹#›</a:t>
            </a:fld>
            <a:endParaRPr lang="en-US"/>
          </a:p>
        </p:txBody>
      </p:sp>
    </p:spTree>
    <p:extLst>
      <p:ext uri="{BB962C8B-B14F-4D97-AF65-F5344CB8AC3E}">
        <p14:creationId xmlns:p14="http://schemas.microsoft.com/office/powerpoint/2010/main" val="40561480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BAF05FA-530B-4C34-83A1-79277A42B89E}"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D4BCC3-85CA-4C43-9AE8-1F49342DAB9F}" type="slidenum">
              <a:rPr lang="en-US" smtClean="0"/>
              <a:t>‹#›</a:t>
            </a:fld>
            <a:endParaRPr lang="en-US"/>
          </a:p>
        </p:txBody>
      </p:sp>
    </p:spTree>
    <p:extLst>
      <p:ext uri="{BB962C8B-B14F-4D97-AF65-F5344CB8AC3E}">
        <p14:creationId xmlns:p14="http://schemas.microsoft.com/office/powerpoint/2010/main" val="2861710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BAF05FA-530B-4C34-83A1-79277A42B89E}" type="datetimeFigureOut">
              <a:rPr lang="en-US" smtClean="0"/>
              <a:t>6/20/2022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D4BCC3-85CA-4C43-9AE8-1F49342DAB9F}" type="slidenum">
              <a:rPr lang="en-US" smtClean="0"/>
              <a:t>‹#›</a:t>
            </a:fld>
            <a:endParaRPr lang="en-US"/>
          </a:p>
        </p:txBody>
      </p:sp>
    </p:spTree>
    <p:extLst>
      <p:ext uri="{BB962C8B-B14F-4D97-AF65-F5344CB8AC3E}">
        <p14:creationId xmlns:p14="http://schemas.microsoft.com/office/powerpoint/2010/main" val="15966521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BAF05FA-530B-4C34-83A1-79277A42B89E}" type="datetimeFigureOut">
              <a:rPr lang="en-US" smtClean="0"/>
              <a:t>6/20/2022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D4BCC3-85CA-4C43-9AE8-1F49342DAB9F}" type="slidenum">
              <a:rPr lang="en-US" smtClean="0"/>
              <a:t>‹#›</a:t>
            </a:fld>
            <a:endParaRPr lang="en-US"/>
          </a:p>
        </p:txBody>
      </p:sp>
    </p:spTree>
    <p:extLst>
      <p:ext uri="{BB962C8B-B14F-4D97-AF65-F5344CB8AC3E}">
        <p14:creationId xmlns:p14="http://schemas.microsoft.com/office/powerpoint/2010/main" val="33191080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BAF05FA-530B-4C34-83A1-79277A42B89E}" type="datetimeFigureOut">
              <a:rPr lang="en-US" smtClean="0"/>
              <a:t>6/20/2022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AD4BCC3-85CA-4C43-9AE8-1F49342DAB9F}" type="slidenum">
              <a:rPr lang="en-US" smtClean="0"/>
              <a:t>‹#›</a:t>
            </a:fld>
            <a:endParaRPr lang="en-US"/>
          </a:p>
        </p:txBody>
      </p:sp>
    </p:spTree>
    <p:extLst>
      <p:ext uri="{BB962C8B-B14F-4D97-AF65-F5344CB8AC3E}">
        <p14:creationId xmlns:p14="http://schemas.microsoft.com/office/powerpoint/2010/main" val="17228442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BAF05FA-530B-4C34-83A1-79277A42B89E}" type="datetimeFigureOut">
              <a:rPr lang="en-US" smtClean="0"/>
              <a:t>6/20/2022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AD4BCC3-85CA-4C43-9AE8-1F49342DAB9F}" type="slidenum">
              <a:rPr lang="en-US" smtClean="0"/>
              <a:t>‹#›</a:t>
            </a:fld>
            <a:endParaRPr lang="en-US"/>
          </a:p>
        </p:txBody>
      </p:sp>
    </p:spTree>
    <p:extLst>
      <p:ext uri="{BB962C8B-B14F-4D97-AF65-F5344CB8AC3E}">
        <p14:creationId xmlns:p14="http://schemas.microsoft.com/office/powerpoint/2010/main" val="36643241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DBAF05FA-530B-4C34-83A1-79277A42B89E}" type="datetimeFigureOut">
              <a:rPr lang="en-US" smtClean="0"/>
              <a:t>6/20/2022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AD4BCC3-85CA-4C43-9AE8-1F49342DAB9F}" type="slidenum">
              <a:rPr lang="en-US" smtClean="0"/>
              <a:t>‹#›</a:t>
            </a:fld>
            <a:endParaRPr lang="en-US"/>
          </a:p>
        </p:txBody>
      </p:sp>
    </p:spTree>
    <p:extLst>
      <p:ext uri="{BB962C8B-B14F-4D97-AF65-F5344CB8AC3E}">
        <p14:creationId xmlns:p14="http://schemas.microsoft.com/office/powerpoint/2010/main" val="1246181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AF05FA-530B-4C34-83A1-79277A42B89E}" type="datetimeFigureOut">
              <a:rPr lang="en-US" smtClean="0"/>
              <a:t>6/20/2022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D4BCC3-85CA-4C43-9AE8-1F49342DAB9F}" type="slidenum">
              <a:rPr lang="en-US" smtClean="0"/>
              <a:t>‹#›</a:t>
            </a:fld>
            <a:endParaRPr lang="en-US"/>
          </a:p>
        </p:txBody>
      </p:sp>
    </p:spTree>
    <p:extLst>
      <p:ext uri="{BB962C8B-B14F-4D97-AF65-F5344CB8AC3E}">
        <p14:creationId xmlns:p14="http://schemas.microsoft.com/office/powerpoint/2010/main" val="3308074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BAF05FA-530B-4C34-83A1-79277A42B89E}" type="datetimeFigureOut">
              <a:rPr lang="en-US" smtClean="0"/>
              <a:t>6/20/2022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D4BCC3-85CA-4C43-9AE8-1F49342DAB9F}" type="slidenum">
              <a:rPr lang="en-US" smtClean="0"/>
              <a:t>‹#›</a:t>
            </a:fld>
            <a:endParaRPr lang="en-US"/>
          </a:p>
        </p:txBody>
      </p:sp>
    </p:spTree>
    <p:extLst>
      <p:ext uri="{BB962C8B-B14F-4D97-AF65-F5344CB8AC3E}">
        <p14:creationId xmlns:p14="http://schemas.microsoft.com/office/powerpoint/2010/main" val="21634752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DBAF05FA-530B-4C34-83A1-79277A42B89E}" type="datetimeFigureOut">
              <a:rPr lang="en-US" smtClean="0"/>
              <a:t>6/20/2022</a:t>
            </a:fld>
            <a:endParaRPr lang="en-US"/>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FAD4BCC3-85CA-4C43-9AE8-1F49342DAB9F}" type="slidenum">
              <a:rPr lang="en-US" smtClean="0"/>
              <a:t>‹#›</a:t>
            </a:fld>
            <a:endParaRPr lang="en-US"/>
          </a:p>
        </p:txBody>
      </p:sp>
    </p:spTree>
    <p:extLst>
      <p:ext uri="{BB962C8B-B14F-4D97-AF65-F5344CB8AC3E}">
        <p14:creationId xmlns:p14="http://schemas.microsoft.com/office/powerpoint/2010/main" val="434632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www.biblegateway.com/passage/?search=Exodus+14&amp;version=RSVCE#fen-RSVCE-1918d" TargetMode="External"/><Relationship Id="rId2" Type="http://schemas.openxmlformats.org/officeDocument/2006/relationships/hyperlink" Target="https://www.biblegateway.com/passage/?search=Exodus+14&amp;version=RSVCE#fen-RSVCE-1917c" TargetMode="Externa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20F34-170C-E850-D0D0-23EB41151621}"/>
              </a:ext>
            </a:extLst>
          </p:cNvPr>
          <p:cNvSpPr>
            <a:spLocks noGrp="1"/>
          </p:cNvSpPr>
          <p:nvPr>
            <p:ph type="title"/>
          </p:nvPr>
        </p:nvSpPr>
        <p:spPr/>
        <p:txBody>
          <a:bodyPr/>
          <a:lstStyle/>
          <a:p>
            <a:r>
              <a:rPr lang="en-US" dirty="0"/>
              <a:t>St. Thomas Aquinas’ Fifth proof of the existence of God </a:t>
            </a:r>
          </a:p>
        </p:txBody>
      </p:sp>
      <p:sp>
        <p:nvSpPr>
          <p:cNvPr id="3" name="Content Placeholder 2">
            <a:extLst>
              <a:ext uri="{FF2B5EF4-FFF2-40B4-BE49-F238E27FC236}">
                <a16:creationId xmlns:a16="http://schemas.microsoft.com/office/drawing/2014/main" id="{85BA1319-95CD-1764-E7C5-3F90E34EF2A4}"/>
              </a:ext>
            </a:extLst>
          </p:cNvPr>
          <p:cNvSpPr>
            <a:spLocks noGrp="1"/>
          </p:cNvSpPr>
          <p:nvPr>
            <p:ph sz="quarter" idx="13"/>
          </p:nvPr>
        </p:nvSpPr>
        <p:spPr>
          <a:xfrm>
            <a:off x="675649" y="2594659"/>
            <a:ext cx="5455178" cy="3568015"/>
          </a:xfrm>
        </p:spPr>
        <p:txBody>
          <a:bodyPr>
            <a:normAutofit/>
          </a:bodyPr>
          <a:lstStyle/>
          <a:p>
            <a:pPr marL="0" indent="0">
              <a:buNone/>
            </a:pPr>
            <a:r>
              <a:rPr lang="en-US" dirty="0"/>
              <a:t>The Way of Design:  The manifestation of order and lawfulness in the universe</a:t>
            </a:r>
          </a:p>
          <a:p>
            <a:pPr marL="0" indent="0">
              <a:buNone/>
            </a:pPr>
            <a:endParaRPr lang="en-US" dirty="0"/>
          </a:p>
          <a:p>
            <a:pPr marL="0" indent="0">
              <a:buNone/>
            </a:pPr>
            <a:r>
              <a:rPr lang="en-US" dirty="0"/>
              <a:t>You can see beauty, immensity, symmetry, and power in our world that forces us to conclude that a Grand Designer made it all. </a:t>
            </a:r>
          </a:p>
        </p:txBody>
      </p:sp>
      <p:pic>
        <p:nvPicPr>
          <p:cNvPr id="4098" name="Picture 2" descr="See the source image">
            <a:extLst>
              <a:ext uri="{FF2B5EF4-FFF2-40B4-BE49-F238E27FC236}">
                <a16:creationId xmlns:a16="http://schemas.microsoft.com/office/drawing/2014/main" id="{4EFABC8E-4214-1EC8-8A4D-98E4829FDC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75512" y="2790825"/>
            <a:ext cx="5608415" cy="28042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823557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D02FDD-0375-DE4B-ADBE-85824FAA732E}"/>
              </a:ext>
            </a:extLst>
          </p:cNvPr>
          <p:cNvSpPr>
            <a:spLocks noGrp="1"/>
          </p:cNvSpPr>
          <p:nvPr>
            <p:ph type="ctrTitle"/>
          </p:nvPr>
        </p:nvSpPr>
        <p:spPr/>
        <p:txBody>
          <a:bodyPr>
            <a:normAutofit/>
          </a:bodyPr>
          <a:lstStyle/>
          <a:p>
            <a:r>
              <a:rPr lang="en-US" dirty="0"/>
              <a:t>What is the Role of Water in Sacred Scripture and Tradition?</a:t>
            </a:r>
          </a:p>
        </p:txBody>
      </p:sp>
    </p:spTree>
    <p:extLst>
      <p:ext uri="{BB962C8B-B14F-4D97-AF65-F5344CB8AC3E}">
        <p14:creationId xmlns:p14="http://schemas.microsoft.com/office/powerpoint/2010/main" val="29879373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FEF040-8FDE-0743-513E-CBA9CA32E3A3}"/>
              </a:ext>
            </a:extLst>
          </p:cNvPr>
          <p:cNvSpPr>
            <a:spLocks noGrp="1"/>
          </p:cNvSpPr>
          <p:nvPr>
            <p:ph type="ctrTitle"/>
          </p:nvPr>
        </p:nvSpPr>
        <p:spPr/>
        <p:txBody>
          <a:bodyPr/>
          <a:lstStyle/>
          <a:p>
            <a:r>
              <a:rPr lang="en-US" dirty="0"/>
              <a:t>Number of times water is mentioned in the bible</a:t>
            </a:r>
          </a:p>
        </p:txBody>
      </p:sp>
      <p:sp>
        <p:nvSpPr>
          <p:cNvPr id="3" name="Subtitle 2">
            <a:extLst>
              <a:ext uri="{FF2B5EF4-FFF2-40B4-BE49-F238E27FC236}">
                <a16:creationId xmlns:a16="http://schemas.microsoft.com/office/drawing/2014/main" id="{CE8DD05C-AF2E-7073-1FB6-02DE4CA7F491}"/>
              </a:ext>
            </a:extLst>
          </p:cNvPr>
          <p:cNvSpPr>
            <a:spLocks noGrp="1"/>
          </p:cNvSpPr>
          <p:nvPr>
            <p:ph type="subTitle" idx="1"/>
          </p:nvPr>
        </p:nvSpPr>
        <p:spPr/>
        <p:txBody>
          <a:bodyPr>
            <a:normAutofit fontScale="25000" lnSpcReduction="20000"/>
          </a:bodyPr>
          <a:lstStyle/>
          <a:p>
            <a:r>
              <a:rPr lang="en-US" sz="15000" dirty="0"/>
              <a:t>722 </a:t>
            </a:r>
          </a:p>
          <a:p>
            <a:endParaRPr lang="en-US" dirty="0"/>
          </a:p>
          <a:p>
            <a:endParaRPr lang="en-US" dirty="0"/>
          </a:p>
          <a:p>
            <a:r>
              <a:rPr lang="en-US" sz="11200" dirty="0"/>
              <a:t>More often than faith, hope, prayer, and worship</a:t>
            </a:r>
          </a:p>
        </p:txBody>
      </p:sp>
    </p:spTree>
    <p:extLst>
      <p:ext uri="{BB962C8B-B14F-4D97-AF65-F5344CB8AC3E}">
        <p14:creationId xmlns:p14="http://schemas.microsoft.com/office/powerpoint/2010/main" val="6557897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1026" name="Picture 2" descr="See the source image">
            <a:extLst>
              <a:ext uri="{FF2B5EF4-FFF2-40B4-BE49-F238E27FC236}">
                <a16:creationId xmlns:a16="http://schemas.microsoft.com/office/drawing/2014/main" id="{A9F4E618-2AAC-4C7C-E6EE-E46204EE24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7468" r="25559" b="-1"/>
          <a:stretch/>
        </p:blipFill>
        <p:spPr bwMode="auto">
          <a:xfrm>
            <a:off x="20" y="10"/>
            <a:ext cx="4024741"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332F6ECA-DD78-665E-EB87-542BF057CF7D}"/>
              </a:ext>
            </a:extLst>
          </p:cNvPr>
          <p:cNvSpPr txBox="1"/>
          <p:nvPr/>
        </p:nvSpPr>
        <p:spPr>
          <a:xfrm>
            <a:off x="4465050" y="618517"/>
            <a:ext cx="6672886" cy="1596177"/>
          </a:xfrm>
          <a:prstGeom prst="rect">
            <a:avLst/>
          </a:prstGeom>
        </p:spPr>
        <p:txBody>
          <a:bodyPr vert="horz" lIns="91440" tIns="45720" rIns="91440" bIns="45720" rtlCol="0" anchor="ctr">
            <a:normAutofit/>
          </a:bodyPr>
          <a:lstStyle/>
          <a:p>
            <a:pPr algn="ctr" defTabSz="914400">
              <a:lnSpc>
                <a:spcPct val="90000"/>
              </a:lnSpc>
              <a:spcBef>
                <a:spcPct val="0"/>
              </a:spcBef>
              <a:spcAft>
                <a:spcPts val="600"/>
              </a:spcAft>
            </a:pPr>
            <a:r>
              <a:rPr lang="en-US" sz="3600" cap="all">
                <a:latin typeface="+mj-lt"/>
                <a:ea typeface="+mj-ea"/>
                <a:cs typeface="+mj-cs"/>
              </a:rPr>
              <a:t>The Flood and God’s promise to Noah (Genesis 8:1-5)</a:t>
            </a:r>
          </a:p>
        </p:txBody>
      </p:sp>
      <p:sp>
        <p:nvSpPr>
          <p:cNvPr id="4" name="TextBox 3">
            <a:extLst>
              <a:ext uri="{FF2B5EF4-FFF2-40B4-BE49-F238E27FC236}">
                <a16:creationId xmlns:a16="http://schemas.microsoft.com/office/drawing/2014/main" id="{9C620D51-5BBF-0F87-7CF3-076CEFA8737C}"/>
              </a:ext>
            </a:extLst>
          </p:cNvPr>
          <p:cNvSpPr txBox="1"/>
          <p:nvPr/>
        </p:nvSpPr>
        <p:spPr>
          <a:xfrm>
            <a:off x="4465048" y="2367092"/>
            <a:ext cx="6672887" cy="3424107"/>
          </a:xfrm>
          <a:prstGeom prst="rect">
            <a:avLst/>
          </a:prstGeom>
        </p:spPr>
        <p:txBody>
          <a:bodyPr vert="horz" lIns="91440" tIns="45720" rIns="91440" bIns="45720" rtlCol="0">
            <a:normAutofit/>
          </a:bodyPr>
          <a:lstStyle/>
          <a:p>
            <a:pPr indent="-228600" defTabSz="914400">
              <a:lnSpc>
                <a:spcPct val="110000"/>
              </a:lnSpc>
              <a:spcAft>
                <a:spcPts val="600"/>
              </a:spcAft>
              <a:buClr>
                <a:schemeClr val="tx1"/>
              </a:buClr>
              <a:buFont typeface="Arial" panose="020B0604020202020204" pitchFamily="34" charset="0"/>
              <a:buChar char="•"/>
            </a:pPr>
            <a:r>
              <a:rPr lang="en-US" sz="1500" b="1" i="0" cap="all"/>
              <a:t>8 </a:t>
            </a:r>
            <a:r>
              <a:rPr lang="en-US" sz="1500" b="0" i="0" cap="all"/>
              <a:t>But God remembered Noah and all the beasts and all the cattle that were with him in the ark. And God made a wind blow over the earth, and the waters subsided; </a:t>
            </a:r>
            <a:r>
              <a:rPr lang="en-US" sz="1500" b="1" i="0" cap="all"/>
              <a:t>2 </a:t>
            </a:r>
            <a:r>
              <a:rPr lang="en-US" sz="1500" b="0" i="0" cap="all"/>
              <a:t>the fountains of the deep and the windows of the heavens were closed, the rain from the heavens was restrained, </a:t>
            </a:r>
            <a:r>
              <a:rPr lang="en-US" sz="1500" b="1" i="0" cap="all"/>
              <a:t>3 </a:t>
            </a:r>
            <a:r>
              <a:rPr lang="en-US" sz="1500" b="0" i="0" cap="all"/>
              <a:t>and the waters receded from the earth continually. At the end of a hundred and fifty days the waters had abated; </a:t>
            </a:r>
            <a:r>
              <a:rPr lang="en-US" sz="1500" b="1" i="0" cap="all"/>
              <a:t>4 </a:t>
            </a:r>
            <a:r>
              <a:rPr lang="en-US" sz="1500" b="0" i="0" cap="all"/>
              <a:t>and in the seventh month, on the seventeenth day of the month, the ark came to rest upon the mountains of Ar′arat. </a:t>
            </a:r>
            <a:r>
              <a:rPr lang="en-US" sz="1500" b="1" i="0" cap="all"/>
              <a:t>5 </a:t>
            </a:r>
            <a:r>
              <a:rPr lang="en-US" sz="1500" b="0" i="0" cap="all"/>
              <a:t>And the waters continued to abate until the tenth month; in the tenth month, on the first day of the month, the tops of the mountains were seen.</a:t>
            </a:r>
            <a:endParaRPr lang="en-US" sz="1500" cap="all"/>
          </a:p>
        </p:txBody>
      </p:sp>
    </p:spTree>
    <p:extLst>
      <p:ext uri="{BB962C8B-B14F-4D97-AF65-F5344CB8AC3E}">
        <p14:creationId xmlns:p14="http://schemas.microsoft.com/office/powerpoint/2010/main" val="35695956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69FD91-A436-A048-1821-725277581079}"/>
              </a:ext>
            </a:extLst>
          </p:cNvPr>
          <p:cNvSpPr txBox="1"/>
          <p:nvPr/>
        </p:nvSpPr>
        <p:spPr>
          <a:xfrm>
            <a:off x="107457" y="1199410"/>
            <a:ext cx="4650974" cy="5416868"/>
          </a:xfrm>
          <a:prstGeom prst="rect">
            <a:avLst/>
          </a:prstGeom>
          <a:noFill/>
        </p:spPr>
        <p:txBody>
          <a:bodyPr wrap="square" rtlCol="0">
            <a:spAutoFit/>
          </a:bodyPr>
          <a:lstStyle/>
          <a:p>
            <a:endParaRPr lang="en-US" sz="4000" dirty="0"/>
          </a:p>
          <a:p>
            <a:endParaRPr lang="en-US" dirty="0"/>
          </a:p>
          <a:p>
            <a:r>
              <a:rPr lang="en-US" b="1" i="0" baseline="30000" dirty="0">
                <a:solidFill>
                  <a:srgbClr val="000000"/>
                </a:solidFill>
                <a:effectLst/>
                <a:latin typeface="system-ui"/>
              </a:rPr>
              <a:t>26 </a:t>
            </a:r>
            <a:r>
              <a:rPr lang="en-US" b="0" i="0" dirty="0">
                <a:solidFill>
                  <a:srgbClr val="000000"/>
                </a:solidFill>
                <a:effectLst/>
                <a:latin typeface="system-ui"/>
              </a:rPr>
              <a:t>Then the </a:t>
            </a:r>
            <a:r>
              <a:rPr lang="en-US" b="0" i="0" cap="small" dirty="0">
                <a:solidFill>
                  <a:srgbClr val="000000"/>
                </a:solidFill>
                <a:effectLst/>
                <a:latin typeface="system-ui"/>
              </a:rPr>
              <a:t>Lord</a:t>
            </a:r>
            <a:r>
              <a:rPr lang="en-US" b="0" i="0" dirty="0">
                <a:solidFill>
                  <a:srgbClr val="000000"/>
                </a:solidFill>
                <a:effectLst/>
                <a:latin typeface="system-ui"/>
              </a:rPr>
              <a:t> said to Moses, “Stretch out your hand over the sea, that the water may come back upon the Egyptians, upon their chariots, and upon their horsemen.” </a:t>
            </a:r>
            <a:r>
              <a:rPr lang="en-US" b="1" i="0" baseline="30000" dirty="0">
                <a:solidFill>
                  <a:srgbClr val="000000"/>
                </a:solidFill>
                <a:effectLst/>
                <a:latin typeface="system-ui"/>
              </a:rPr>
              <a:t>27 </a:t>
            </a:r>
            <a:r>
              <a:rPr lang="en-US" b="0" i="0" dirty="0">
                <a:solidFill>
                  <a:srgbClr val="000000"/>
                </a:solidFill>
                <a:effectLst/>
                <a:latin typeface="system-ui"/>
              </a:rPr>
              <a:t>So Moses stretched forth his hand over the sea, and the sea returned to its wonted flow when the morning appeared; and the Egyptians fled into it, and the </a:t>
            </a:r>
            <a:r>
              <a:rPr lang="en-US" b="0" i="0" cap="small" dirty="0">
                <a:solidFill>
                  <a:srgbClr val="000000"/>
                </a:solidFill>
                <a:effectLst/>
                <a:latin typeface="system-ui"/>
              </a:rPr>
              <a:t>Lord</a:t>
            </a:r>
            <a:r>
              <a:rPr lang="en-US" b="0" i="0" dirty="0">
                <a:solidFill>
                  <a:srgbClr val="000000"/>
                </a:solidFill>
                <a:effectLst/>
                <a:latin typeface="system-ui"/>
              </a:rPr>
              <a:t> routed</a:t>
            </a:r>
            <a:r>
              <a:rPr lang="en-US" b="0" i="0" baseline="30000" dirty="0">
                <a:solidFill>
                  <a:srgbClr val="000000"/>
                </a:solidFill>
                <a:effectLst/>
                <a:latin typeface="system-ui"/>
              </a:rPr>
              <a:t>[</a:t>
            </a:r>
            <a:r>
              <a:rPr lang="en-US" b="0" i="0" baseline="30000" dirty="0">
                <a:solidFill>
                  <a:srgbClr val="4A4A4A"/>
                </a:solidFill>
                <a:effectLst/>
                <a:latin typeface="system-ui"/>
                <a:hlinkClick r:id="rId2" tooltip="See footnote c"/>
              </a:rPr>
              <a:t>c</a:t>
            </a:r>
            <a:r>
              <a:rPr lang="en-US" b="0" i="0" baseline="30000" dirty="0">
                <a:solidFill>
                  <a:srgbClr val="000000"/>
                </a:solidFill>
                <a:effectLst/>
                <a:latin typeface="system-ui"/>
              </a:rPr>
              <a:t>]</a:t>
            </a:r>
            <a:r>
              <a:rPr lang="en-US" b="0" i="0" dirty="0">
                <a:solidFill>
                  <a:srgbClr val="000000"/>
                </a:solidFill>
                <a:effectLst/>
                <a:latin typeface="system-ui"/>
              </a:rPr>
              <a:t> the Egyptians in the midst of the sea. </a:t>
            </a:r>
            <a:r>
              <a:rPr lang="en-US" b="1" i="0" baseline="30000" dirty="0">
                <a:solidFill>
                  <a:srgbClr val="000000"/>
                </a:solidFill>
                <a:effectLst/>
                <a:latin typeface="system-ui"/>
              </a:rPr>
              <a:t>28 </a:t>
            </a:r>
            <a:r>
              <a:rPr lang="en-US" b="0" i="0" dirty="0">
                <a:solidFill>
                  <a:srgbClr val="000000"/>
                </a:solidFill>
                <a:effectLst/>
                <a:latin typeface="system-ui"/>
              </a:rPr>
              <a:t>The waters returned and covered the chariots and the horsemen and all the host</a:t>
            </a:r>
            <a:r>
              <a:rPr lang="en-US" b="0" i="0" baseline="30000" dirty="0">
                <a:solidFill>
                  <a:srgbClr val="000000"/>
                </a:solidFill>
                <a:effectLst/>
                <a:latin typeface="system-ui"/>
              </a:rPr>
              <a:t>[</a:t>
            </a:r>
            <a:r>
              <a:rPr lang="en-US" b="0" i="0" baseline="30000" dirty="0">
                <a:solidFill>
                  <a:srgbClr val="4A4A4A"/>
                </a:solidFill>
                <a:effectLst/>
                <a:latin typeface="system-ui"/>
                <a:hlinkClick r:id="rId3" tooltip="See footnote d"/>
              </a:rPr>
              <a:t>d</a:t>
            </a:r>
            <a:r>
              <a:rPr lang="en-US" b="0" i="0" baseline="30000" dirty="0">
                <a:solidFill>
                  <a:srgbClr val="000000"/>
                </a:solidFill>
                <a:effectLst/>
                <a:latin typeface="system-ui"/>
              </a:rPr>
              <a:t>]</a:t>
            </a:r>
            <a:r>
              <a:rPr lang="en-US" b="0" i="0" dirty="0">
                <a:solidFill>
                  <a:srgbClr val="000000"/>
                </a:solidFill>
                <a:effectLst/>
                <a:latin typeface="system-ui"/>
              </a:rPr>
              <a:t> of Pharaoh that had followed them into the sea; not so much as one of them remained. </a:t>
            </a:r>
            <a:r>
              <a:rPr lang="en-US" b="1" i="0" baseline="30000" dirty="0">
                <a:solidFill>
                  <a:srgbClr val="000000"/>
                </a:solidFill>
                <a:effectLst/>
                <a:latin typeface="system-ui"/>
              </a:rPr>
              <a:t>29 </a:t>
            </a:r>
            <a:r>
              <a:rPr lang="en-US" b="0" i="0" dirty="0">
                <a:solidFill>
                  <a:srgbClr val="000000"/>
                </a:solidFill>
                <a:effectLst/>
                <a:latin typeface="system-ui"/>
              </a:rPr>
              <a:t>But the people of Israel walked on dry ground through the sea, the waters being a wall to them on their right hand and on their left.</a:t>
            </a:r>
            <a:endParaRPr lang="en-US" dirty="0"/>
          </a:p>
        </p:txBody>
      </p:sp>
      <p:pic>
        <p:nvPicPr>
          <p:cNvPr id="5" name="Picture 4">
            <a:extLst>
              <a:ext uri="{FF2B5EF4-FFF2-40B4-BE49-F238E27FC236}">
                <a16:creationId xmlns:a16="http://schemas.microsoft.com/office/drawing/2014/main" id="{2F3E419B-79B9-F545-A502-E400BA279139}"/>
              </a:ext>
            </a:extLst>
          </p:cNvPr>
          <p:cNvPicPr>
            <a:picLocks noChangeAspect="1"/>
          </p:cNvPicPr>
          <p:nvPr/>
        </p:nvPicPr>
        <p:blipFill>
          <a:blip r:embed="rId4"/>
          <a:stretch>
            <a:fillRect/>
          </a:stretch>
        </p:blipFill>
        <p:spPr>
          <a:xfrm>
            <a:off x="5083711" y="1656476"/>
            <a:ext cx="6204857" cy="4524375"/>
          </a:xfrm>
          <a:prstGeom prst="rect">
            <a:avLst/>
          </a:prstGeom>
        </p:spPr>
      </p:pic>
      <p:sp>
        <p:nvSpPr>
          <p:cNvPr id="7" name="Title 1">
            <a:extLst>
              <a:ext uri="{FF2B5EF4-FFF2-40B4-BE49-F238E27FC236}">
                <a16:creationId xmlns:a16="http://schemas.microsoft.com/office/drawing/2014/main" id="{F4078DB2-8F7E-06B3-05C8-9586155F5F16}"/>
              </a:ext>
            </a:extLst>
          </p:cNvPr>
          <p:cNvSpPr txBox="1">
            <a:spLocks/>
          </p:cNvSpPr>
          <p:nvPr/>
        </p:nvSpPr>
        <p:spPr>
          <a:xfrm>
            <a:off x="107457" y="60299"/>
            <a:ext cx="11785697" cy="1596177"/>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4800" kern="1200" cap="all" baseline="0">
                <a:solidFill>
                  <a:schemeClr val="tx1"/>
                </a:solidFill>
                <a:effectLst/>
                <a:latin typeface="+mj-lt"/>
                <a:ea typeface="+mj-ea"/>
                <a:cs typeface="+mj-cs"/>
              </a:defRPr>
            </a:lvl1pPr>
          </a:lstStyle>
          <a:p>
            <a:r>
              <a:rPr lang="en-US" dirty="0"/>
              <a:t>Freedom from exile:  parting the red sea (exodus 14: 26-29)</a:t>
            </a:r>
          </a:p>
        </p:txBody>
      </p:sp>
    </p:spTree>
    <p:extLst>
      <p:ext uri="{BB962C8B-B14F-4D97-AF65-F5344CB8AC3E}">
        <p14:creationId xmlns:p14="http://schemas.microsoft.com/office/powerpoint/2010/main" val="19438720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3968C-0576-39D5-6F22-B5633ECCF554}"/>
              </a:ext>
            </a:extLst>
          </p:cNvPr>
          <p:cNvSpPr>
            <a:spLocks noGrp="1"/>
          </p:cNvSpPr>
          <p:nvPr>
            <p:ph type="title"/>
          </p:nvPr>
        </p:nvSpPr>
        <p:spPr>
          <a:xfrm>
            <a:off x="-1791951" y="135995"/>
            <a:ext cx="10364451" cy="1596177"/>
          </a:xfrm>
        </p:spPr>
        <p:txBody>
          <a:bodyPr/>
          <a:lstStyle/>
          <a:p>
            <a:r>
              <a:rPr lang="en-US" dirty="0"/>
              <a:t>Jesus’ First Miracle</a:t>
            </a:r>
          </a:p>
        </p:txBody>
      </p:sp>
      <p:pic>
        <p:nvPicPr>
          <p:cNvPr id="2050" name="Picture 2" descr="See the source image">
            <a:extLst>
              <a:ext uri="{FF2B5EF4-FFF2-40B4-BE49-F238E27FC236}">
                <a16:creationId xmlns:a16="http://schemas.microsoft.com/office/drawing/2014/main" id="{D7A0E96D-AEEC-E0CC-0D4D-030C5A4C5DF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6320899" y="2347723"/>
            <a:ext cx="5781811" cy="337882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F34461A-D3D6-7D53-4AF6-1EEE2C23437D}"/>
              </a:ext>
            </a:extLst>
          </p:cNvPr>
          <p:cNvSpPr txBox="1"/>
          <p:nvPr/>
        </p:nvSpPr>
        <p:spPr>
          <a:xfrm>
            <a:off x="6320900" y="272363"/>
            <a:ext cx="5264458" cy="1938992"/>
          </a:xfrm>
          <a:prstGeom prst="rect">
            <a:avLst/>
          </a:prstGeom>
          <a:noFill/>
        </p:spPr>
        <p:txBody>
          <a:bodyPr wrap="square" rtlCol="0">
            <a:spAutoFit/>
          </a:bodyPr>
          <a:lstStyle/>
          <a:p>
            <a:r>
              <a:rPr lang="en-US" sz="4000" dirty="0"/>
              <a:t>Wedding feast at Cana (John 2):  </a:t>
            </a:r>
          </a:p>
          <a:p>
            <a:r>
              <a:rPr lang="en-US" sz="4000" dirty="0"/>
              <a:t>Water to Wine</a:t>
            </a:r>
          </a:p>
        </p:txBody>
      </p:sp>
      <p:sp>
        <p:nvSpPr>
          <p:cNvPr id="5" name="TextBox 4">
            <a:extLst>
              <a:ext uri="{FF2B5EF4-FFF2-40B4-BE49-F238E27FC236}">
                <a16:creationId xmlns:a16="http://schemas.microsoft.com/office/drawing/2014/main" id="{C0DF0EF2-2B10-1619-E7EF-89D1710A1368}"/>
              </a:ext>
            </a:extLst>
          </p:cNvPr>
          <p:cNvSpPr txBox="1"/>
          <p:nvPr/>
        </p:nvSpPr>
        <p:spPr>
          <a:xfrm>
            <a:off x="248576" y="1287274"/>
            <a:ext cx="6072324" cy="5632311"/>
          </a:xfrm>
          <a:prstGeom prst="rect">
            <a:avLst/>
          </a:prstGeom>
          <a:noFill/>
        </p:spPr>
        <p:txBody>
          <a:bodyPr wrap="square" rtlCol="0">
            <a:spAutoFit/>
          </a:bodyPr>
          <a:lstStyle/>
          <a:p>
            <a:r>
              <a:rPr lang="en-US" dirty="0"/>
              <a:t>1 On the third day there was a marriage at Cana in Galilee, and the mother of Jesus was there; 2 Jesus also was invited to the marriage, with his disciples. 3 When the wine failed, the mother of Jesus said to him, “They have no wine.” 4 And Jesus said to her, “O woman, what have you to do with me?[a] My hour has not yet come.” 5 His mother said to the servants, “Do whatever he tells you.” 6 </a:t>
            </a:r>
            <a:r>
              <a:rPr lang="en-US" b="1" dirty="0"/>
              <a:t>Now six stone jars were standing there, for the Jewish rites of purification, each holding twenty or thirty gallons. 7 Jesus said to them, “Fill the jars with water.”</a:t>
            </a:r>
            <a:r>
              <a:rPr lang="en-US" dirty="0"/>
              <a:t> And they filled them up to the brim. 8 He said to them, “Now draw some out, and take it to the steward of the feast.” So they took it. 9 When the steward of the feast tasted the water now become wine, and did not know where it came from (though the servants who had drawn the water knew), the steward of the feast called the bridegroom 10 and said to him, “Every man serves the good wine first; and when men have drunk freely, then the poor wine; but you have kept the good wine until now.” 11 </a:t>
            </a:r>
            <a:r>
              <a:rPr lang="en-US" b="1" dirty="0"/>
              <a:t>This, the first of his signs, Jesus did at Cana in Galilee, and manifested his glory; and his disciples believed in him.</a:t>
            </a:r>
          </a:p>
        </p:txBody>
      </p:sp>
    </p:spTree>
    <p:extLst>
      <p:ext uri="{BB962C8B-B14F-4D97-AF65-F5344CB8AC3E}">
        <p14:creationId xmlns:p14="http://schemas.microsoft.com/office/powerpoint/2010/main" val="33414409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4" name="Picture 4" descr="See the source image">
            <a:extLst>
              <a:ext uri="{FF2B5EF4-FFF2-40B4-BE49-F238E27FC236}">
                <a16:creationId xmlns:a16="http://schemas.microsoft.com/office/drawing/2014/main" id="{C7596E87-E4E0-5736-FE70-52F185ACD8A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106" r="7385"/>
          <a:stretch/>
        </p:blipFill>
        <p:spPr bwMode="auto">
          <a:xfrm>
            <a:off x="20" y="10"/>
            <a:ext cx="4024741"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D6A2045-C662-4708-8ACA-253A8A460845}"/>
              </a:ext>
            </a:extLst>
          </p:cNvPr>
          <p:cNvSpPr>
            <a:spLocks noGrp="1"/>
          </p:cNvSpPr>
          <p:nvPr>
            <p:ph type="title"/>
          </p:nvPr>
        </p:nvSpPr>
        <p:spPr>
          <a:xfrm>
            <a:off x="4465050" y="618517"/>
            <a:ext cx="6672886" cy="1596177"/>
          </a:xfrm>
        </p:spPr>
        <p:txBody>
          <a:bodyPr vert="horz" lIns="91440" tIns="45720" rIns="91440" bIns="45720" rtlCol="0" anchor="ctr">
            <a:normAutofit/>
          </a:bodyPr>
          <a:lstStyle/>
          <a:p>
            <a:r>
              <a:rPr lang="en-US" dirty="0"/>
              <a:t>Jesus AND THE WATERS OF ETERNAL LIFE: </a:t>
            </a:r>
            <a:br>
              <a:rPr lang="en-US" dirty="0"/>
            </a:br>
            <a:r>
              <a:rPr lang="en-US" dirty="0"/>
              <a:t>Woman at the Well (JOHN 4)</a:t>
            </a:r>
          </a:p>
        </p:txBody>
      </p:sp>
      <p:sp>
        <p:nvSpPr>
          <p:cNvPr id="5" name="TextBox 4">
            <a:extLst>
              <a:ext uri="{FF2B5EF4-FFF2-40B4-BE49-F238E27FC236}">
                <a16:creationId xmlns:a16="http://schemas.microsoft.com/office/drawing/2014/main" id="{3D7CB3A0-63A1-1D51-7D31-FF126E5E713A}"/>
              </a:ext>
            </a:extLst>
          </p:cNvPr>
          <p:cNvSpPr txBox="1"/>
          <p:nvPr/>
        </p:nvSpPr>
        <p:spPr>
          <a:xfrm>
            <a:off x="4465048" y="2367092"/>
            <a:ext cx="6672887" cy="3424107"/>
          </a:xfrm>
          <a:prstGeom prst="rect">
            <a:avLst/>
          </a:prstGeom>
        </p:spPr>
        <p:txBody>
          <a:bodyPr vert="horz" lIns="91440" tIns="45720" rIns="91440" bIns="45720" rtlCol="0">
            <a:normAutofit/>
          </a:bodyPr>
          <a:lstStyle/>
          <a:p>
            <a:pPr indent="-228600" defTabSz="914400">
              <a:lnSpc>
                <a:spcPct val="110000"/>
              </a:lnSpc>
              <a:spcAft>
                <a:spcPts val="600"/>
              </a:spcAft>
              <a:buClr>
                <a:schemeClr val="tx1"/>
              </a:buClr>
              <a:buFont typeface="Arial" panose="020B0604020202020204" pitchFamily="34" charset="0"/>
              <a:buChar char="•"/>
            </a:pPr>
            <a:r>
              <a:rPr lang="en-US" sz="1500" cap="all" dirty="0"/>
              <a:t>7 There came a woman of </a:t>
            </a:r>
            <a:r>
              <a:rPr lang="en-US" sz="1500" cap="all" dirty="0" err="1"/>
              <a:t>Samar′ia</a:t>
            </a:r>
            <a:r>
              <a:rPr lang="en-US" sz="1500" cap="all" dirty="0"/>
              <a:t> to draw water. Jesus said to her, “Give me a drink.” 8 For his disciples had gone away into the city to buy food. 9 The Samaritan woman said to him, “How is it that you, a Jew, ask a drink of me, a woman of </a:t>
            </a:r>
            <a:r>
              <a:rPr lang="en-US" sz="1500" cap="all" dirty="0" err="1"/>
              <a:t>Samar′ia</a:t>
            </a:r>
            <a:r>
              <a:rPr lang="en-US" sz="1500" cap="all" dirty="0"/>
              <a:t>?” For Jews have no dealings with Samaritans. 10 Jesus answered her, “If you knew the gift of God, and who it is that is saying to you, ‘Give me a drink,’ you would have asked him, and he would have given you living water.” …13 Jesus said to her, “Everyone who drinks of this water will thirst again, 14 but whoever drinks of the water that I shall give him will never thirst; </a:t>
            </a:r>
            <a:r>
              <a:rPr lang="en-US" sz="1500" b="1" cap="all" dirty="0"/>
              <a:t>the water that I shall give him will become in him a spring of water welling up to eternal life.” 15 The woman said to him, “Sir, give me this water, that I may not thirst, nor come here to draw.”</a:t>
            </a:r>
          </a:p>
        </p:txBody>
      </p:sp>
    </p:spTree>
    <p:extLst>
      <p:ext uri="{BB962C8B-B14F-4D97-AF65-F5344CB8AC3E}">
        <p14:creationId xmlns:p14="http://schemas.microsoft.com/office/powerpoint/2010/main" val="33743558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06C5CF-5098-133D-6272-F8301547A3C8}"/>
              </a:ext>
            </a:extLst>
          </p:cNvPr>
          <p:cNvSpPr>
            <a:spLocks noGrp="1"/>
          </p:cNvSpPr>
          <p:nvPr>
            <p:ph type="title"/>
          </p:nvPr>
        </p:nvSpPr>
        <p:spPr>
          <a:xfrm>
            <a:off x="210369" y="234138"/>
            <a:ext cx="10364451" cy="1596177"/>
          </a:xfrm>
        </p:spPr>
        <p:txBody>
          <a:bodyPr/>
          <a:lstStyle/>
          <a:p>
            <a:r>
              <a:rPr lang="en-US" dirty="0"/>
              <a:t>The Sacrament of Baptism</a:t>
            </a:r>
          </a:p>
        </p:txBody>
      </p:sp>
      <p:sp>
        <p:nvSpPr>
          <p:cNvPr id="3" name="Content Placeholder 2">
            <a:extLst>
              <a:ext uri="{FF2B5EF4-FFF2-40B4-BE49-F238E27FC236}">
                <a16:creationId xmlns:a16="http://schemas.microsoft.com/office/drawing/2014/main" id="{848AF345-9A00-6949-A5F9-161097355A59}"/>
              </a:ext>
            </a:extLst>
          </p:cNvPr>
          <p:cNvSpPr>
            <a:spLocks noGrp="1"/>
          </p:cNvSpPr>
          <p:nvPr>
            <p:ph sz="quarter" idx="13"/>
          </p:nvPr>
        </p:nvSpPr>
        <p:spPr>
          <a:xfrm>
            <a:off x="409576" y="1601012"/>
            <a:ext cx="5686424" cy="5124450"/>
          </a:xfrm>
        </p:spPr>
        <p:txBody>
          <a:bodyPr>
            <a:normAutofit fontScale="92500" lnSpcReduction="10000"/>
          </a:bodyPr>
          <a:lstStyle/>
          <a:p>
            <a:r>
              <a:rPr lang="en-US" b="0" i="0" dirty="0">
                <a:solidFill>
                  <a:srgbClr val="000000"/>
                </a:solidFill>
                <a:effectLst/>
                <a:latin typeface="Garamond" panose="02020404030301010803" pitchFamily="18" charset="0"/>
              </a:rPr>
              <a:t>Although water is normally poured over a baby’s head, at the Easter Vigil adults are baptized as they stand inside of a pool. They usually get so soaked that they have to change their clothes and return to the church for the rest of the baptismal ritual! Our Catholic faith is rich with signs and symbols. We baptize with water, which is a powerful symbol of new life and renewal (CCC, no. 1234). </a:t>
            </a:r>
            <a:r>
              <a:rPr lang="en-US" b="1" i="0" dirty="0">
                <a:solidFill>
                  <a:srgbClr val="000000"/>
                </a:solidFill>
                <a:effectLst/>
                <a:latin typeface="Garamond" panose="02020404030301010803" pitchFamily="18" charset="0"/>
              </a:rPr>
              <a:t>The waters of baptism are “the source of that new life in Christ from which the entire Christian life springs forth”</a:t>
            </a:r>
            <a:r>
              <a:rPr lang="en-US" b="0" i="0" dirty="0">
                <a:solidFill>
                  <a:srgbClr val="000000"/>
                </a:solidFill>
                <a:effectLst/>
                <a:latin typeface="Garamond" panose="02020404030301010803" pitchFamily="18" charset="0"/>
              </a:rPr>
              <a:t> (CCC, no. 1254).</a:t>
            </a:r>
            <a:endParaRPr lang="en-US" dirty="0"/>
          </a:p>
        </p:txBody>
      </p:sp>
      <p:pic>
        <p:nvPicPr>
          <p:cNvPr id="5122" name="Picture 2" descr="See the source image">
            <a:extLst>
              <a:ext uri="{FF2B5EF4-FFF2-40B4-BE49-F238E27FC236}">
                <a16:creationId xmlns:a16="http://schemas.microsoft.com/office/drawing/2014/main" id="{40F35BB0-8D61-F622-2251-60DE48517F6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81757" y="1623940"/>
            <a:ext cx="5224444" cy="39672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3814409"/>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
  <TotalTime>4341</TotalTime>
  <Words>1033</Words>
  <Application>Microsoft Office PowerPoint</Application>
  <PresentationFormat>Widescreen</PresentationFormat>
  <Paragraphs>24</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Garamond</vt:lpstr>
      <vt:lpstr>system-ui</vt:lpstr>
      <vt:lpstr>Tw Cen MT</vt:lpstr>
      <vt:lpstr>Droplet</vt:lpstr>
      <vt:lpstr>St. Thomas Aquinas’ Fifth proof of the existence of God </vt:lpstr>
      <vt:lpstr>What is the Role of Water in Sacred Scripture and Tradition?</vt:lpstr>
      <vt:lpstr>Number of times water is mentioned in the bible</vt:lpstr>
      <vt:lpstr>PowerPoint Presentation</vt:lpstr>
      <vt:lpstr>PowerPoint Presentation</vt:lpstr>
      <vt:lpstr>Jesus’ First Miracle</vt:lpstr>
      <vt:lpstr>Jesus AND THE WATERS OF ETERNAL LIFE:  Woman at the Well (JOHN 4)</vt:lpstr>
      <vt:lpstr>The Sacrament of Baptism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Water in Salvation History and Jesus’ Ministry</dc:title>
  <dc:creator>Laura Hayden</dc:creator>
  <cp:lastModifiedBy>Laura Hayden</cp:lastModifiedBy>
  <cp:revision>1</cp:revision>
  <dcterms:created xsi:type="dcterms:W3CDTF">2022-06-20T21:59:37Z</dcterms:created>
  <dcterms:modified xsi:type="dcterms:W3CDTF">2022-06-23T22:20:53Z</dcterms:modified>
</cp:coreProperties>
</file>

<file path=docProps/thumbnail.jpeg>
</file>